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4056" r:id="rId7"/>
    <p:sldMasterId id="2147484345" r:id="rId8"/>
    <p:sldMasterId id="2147484369" r:id="rId9"/>
    <p:sldMasterId id="2147484381" r:id="rId10"/>
    <p:sldMasterId id="2147484393" r:id="rId11"/>
    <p:sldMasterId id="2147484405" r:id="rId12"/>
    <p:sldMasterId id="2147484684" r:id="rId13"/>
    <p:sldMasterId id="2147484696" r:id="rId14"/>
    <p:sldMasterId id="2147484708" r:id="rId15"/>
    <p:sldMasterId id="2147484720" r:id="rId16"/>
    <p:sldMasterId id="2147484732" r:id="rId17"/>
    <p:sldMasterId id="2147484744" r:id="rId18"/>
    <p:sldMasterId id="2147484756" r:id="rId19"/>
    <p:sldMasterId id="2147484768" r:id="rId20"/>
  </p:sldMasterIdLst>
  <p:notesMasterIdLst>
    <p:notesMasterId r:id="rId159"/>
  </p:notesMasterIdLst>
  <p:sldIdLst>
    <p:sldId id="60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574" r:id="rId29"/>
    <p:sldId id="575" r:id="rId30"/>
    <p:sldId id="498" r:id="rId31"/>
    <p:sldId id="499" r:id="rId32"/>
    <p:sldId id="500" r:id="rId33"/>
    <p:sldId id="501" r:id="rId34"/>
    <p:sldId id="312" r:id="rId35"/>
    <p:sldId id="313" r:id="rId36"/>
    <p:sldId id="314" r:id="rId37"/>
    <p:sldId id="457" r:id="rId38"/>
    <p:sldId id="262" r:id="rId39"/>
    <p:sldId id="376" r:id="rId40"/>
    <p:sldId id="261" r:id="rId41"/>
    <p:sldId id="377" r:id="rId42"/>
    <p:sldId id="297" r:id="rId43"/>
    <p:sldId id="298" r:id="rId44"/>
    <p:sldId id="299" r:id="rId45"/>
    <p:sldId id="300" r:id="rId46"/>
    <p:sldId id="301" r:id="rId47"/>
    <p:sldId id="302" r:id="rId48"/>
    <p:sldId id="316" r:id="rId49"/>
    <p:sldId id="608" r:id="rId50"/>
    <p:sldId id="609" r:id="rId51"/>
    <p:sldId id="610" r:id="rId52"/>
    <p:sldId id="611" r:id="rId53"/>
    <p:sldId id="612" r:id="rId54"/>
    <p:sldId id="613" r:id="rId55"/>
    <p:sldId id="614" r:id="rId56"/>
    <p:sldId id="615" r:id="rId57"/>
    <p:sldId id="616" r:id="rId58"/>
    <p:sldId id="617" r:id="rId59"/>
    <p:sldId id="618" r:id="rId60"/>
    <p:sldId id="318" r:id="rId61"/>
    <p:sldId id="319" r:id="rId62"/>
    <p:sldId id="320" r:id="rId63"/>
    <p:sldId id="503" r:id="rId64"/>
    <p:sldId id="321" r:id="rId65"/>
    <p:sldId id="504" r:id="rId66"/>
    <p:sldId id="322" r:id="rId67"/>
    <p:sldId id="505" r:id="rId68"/>
    <p:sldId id="518" r:id="rId69"/>
    <p:sldId id="519" r:id="rId70"/>
    <p:sldId id="520" r:id="rId71"/>
    <p:sldId id="521" r:id="rId72"/>
    <p:sldId id="522" r:id="rId73"/>
    <p:sldId id="523" r:id="rId74"/>
    <p:sldId id="524" r:id="rId75"/>
    <p:sldId id="525" r:id="rId76"/>
    <p:sldId id="526" r:id="rId77"/>
    <p:sldId id="527" r:id="rId78"/>
    <p:sldId id="528" r:id="rId79"/>
    <p:sldId id="529" r:id="rId80"/>
    <p:sldId id="531" r:id="rId81"/>
    <p:sldId id="532" r:id="rId82"/>
    <p:sldId id="533" r:id="rId83"/>
    <p:sldId id="323" r:id="rId84"/>
    <p:sldId id="324" r:id="rId85"/>
    <p:sldId id="325" r:id="rId86"/>
    <p:sldId id="576" r:id="rId87"/>
    <p:sldId id="577" r:id="rId88"/>
    <p:sldId id="578" r:id="rId89"/>
    <p:sldId id="579" r:id="rId90"/>
    <p:sldId id="467" r:id="rId91"/>
    <p:sldId id="468" r:id="rId92"/>
    <p:sldId id="469" r:id="rId93"/>
    <p:sldId id="470" r:id="rId94"/>
    <p:sldId id="471" r:id="rId95"/>
    <p:sldId id="512" r:id="rId96"/>
    <p:sldId id="473" r:id="rId97"/>
    <p:sldId id="626" r:id="rId98"/>
    <p:sldId id="627" r:id="rId99"/>
    <p:sldId id="628" r:id="rId100"/>
    <p:sldId id="629" r:id="rId101"/>
    <p:sldId id="630" r:id="rId102"/>
    <p:sldId id="631" r:id="rId103"/>
    <p:sldId id="632" r:id="rId104"/>
    <p:sldId id="633" r:id="rId105"/>
    <p:sldId id="634" r:id="rId106"/>
    <p:sldId id="635" r:id="rId107"/>
    <p:sldId id="636" r:id="rId108"/>
    <p:sldId id="637" r:id="rId109"/>
    <p:sldId id="638" r:id="rId110"/>
    <p:sldId id="639" r:id="rId111"/>
    <p:sldId id="640" r:id="rId112"/>
    <p:sldId id="641" r:id="rId113"/>
    <p:sldId id="440" r:id="rId114"/>
    <p:sldId id="338" r:id="rId115"/>
    <p:sldId id="557" r:id="rId116"/>
    <p:sldId id="581" r:id="rId117"/>
    <p:sldId id="582" r:id="rId118"/>
    <p:sldId id="583" r:id="rId119"/>
    <p:sldId id="584" r:id="rId120"/>
    <p:sldId id="585" r:id="rId121"/>
    <p:sldId id="619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594" r:id="rId130"/>
    <p:sldId id="620" r:id="rId131"/>
    <p:sldId id="596" r:id="rId132"/>
    <p:sldId id="597" r:id="rId133"/>
    <p:sldId id="598" r:id="rId134"/>
    <p:sldId id="599" r:id="rId135"/>
    <p:sldId id="600" r:id="rId136"/>
    <p:sldId id="622" r:id="rId137"/>
    <p:sldId id="621" r:id="rId138"/>
    <p:sldId id="603" r:id="rId139"/>
    <p:sldId id="604" r:id="rId140"/>
    <p:sldId id="605" r:id="rId141"/>
    <p:sldId id="366" r:id="rId142"/>
    <p:sldId id="340" r:id="rId143"/>
    <p:sldId id="607" r:id="rId144"/>
    <p:sldId id="513" r:id="rId145"/>
    <p:sldId id="514" r:id="rId146"/>
    <p:sldId id="515" r:id="rId147"/>
    <p:sldId id="516" r:id="rId148"/>
    <p:sldId id="558" r:id="rId149"/>
    <p:sldId id="559" r:id="rId150"/>
    <p:sldId id="560" r:id="rId151"/>
    <p:sldId id="561" r:id="rId152"/>
    <p:sldId id="562" r:id="rId153"/>
    <p:sldId id="563" r:id="rId154"/>
    <p:sldId id="517" r:id="rId155"/>
    <p:sldId id="623" r:id="rId156"/>
    <p:sldId id="624" r:id="rId157"/>
    <p:sldId id="625" r:id="rId158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BE0E3"/>
    <a:srgbClr val="EAEAEA"/>
    <a:srgbClr val="808080"/>
    <a:srgbClr val="BFBFBF"/>
    <a:srgbClr val="C00000"/>
    <a:srgbClr val="95373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90" d="100"/>
          <a:sy n="90" d="100"/>
        </p:scale>
        <p:origin x="-2190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54" Type="http://schemas.openxmlformats.org/officeDocument/2006/relationships/slide" Target="slides/slide134.xml"/><Relationship Id="rId15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60" Type="http://schemas.openxmlformats.org/officeDocument/2006/relationships/presProps" Target="presProp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55" Type="http://schemas.openxmlformats.org/officeDocument/2006/relationships/slide" Target="slides/slide13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2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66228727-B941-47B5-AE18-EF3669C719EE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0594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38F089-CAFD-4540-8097-589728321CE8}" type="slidenum">
              <a:rPr lang="es-ES" smtClean="0">
                <a:latin typeface="Times" pitchFamily="18" charset="0"/>
              </a:rPr>
              <a:pPr/>
              <a:t>19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FE390B0-DA5F-46E9-9D6D-9F279BD2059D}" type="slidenum">
              <a:rPr lang="it-IT" sz="1200" b="0">
                <a:solidFill>
                  <a:prstClr val="black"/>
                </a:solidFill>
              </a:rPr>
              <a:pPr eaLnBrk="1" hangingPunct="1"/>
              <a:t>37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20E366A3-01CA-4592-A410-F01E9630D2A9}" type="slidenum">
              <a:rPr lang="it-IT" sz="1200" b="0">
                <a:solidFill>
                  <a:prstClr val="black"/>
                </a:solidFill>
              </a:rPr>
              <a:pPr eaLnBrk="1" hangingPunct="1"/>
              <a:t>38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50B81B91-E06C-4617-B554-34BE58C75432}" type="slidenum">
              <a:rPr lang="it-IT" sz="1200" b="0">
                <a:solidFill>
                  <a:prstClr val="black"/>
                </a:solidFill>
              </a:rPr>
              <a:pPr eaLnBrk="1" hangingPunct="1"/>
              <a:t>39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C10A6D9-0B80-4351-B1C0-5DB070211D17}" type="slidenum">
              <a:rPr lang="it-IT" sz="1200" b="0">
                <a:solidFill>
                  <a:prstClr val="black"/>
                </a:solidFill>
              </a:rPr>
              <a:pPr eaLnBrk="1" hangingPunct="1"/>
              <a:t>40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F74A1-4504-4DDC-974F-AE4752EBA5DA}" type="slidenum">
              <a:rPr lang="es-ES" smtClean="0">
                <a:latin typeface="Times" pitchFamily="18" charset="0"/>
              </a:rPr>
              <a:pPr/>
              <a:t>21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876A2060-C057-42E3-8D9E-7667EAC4D43E}" type="slidenum">
              <a:rPr lang="it-IT" sz="1200" b="0">
                <a:solidFill>
                  <a:prstClr val="black"/>
                </a:solidFill>
              </a:rPr>
              <a:pPr eaLnBrk="1" hangingPunct="1"/>
              <a:t>30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CA57BAB-C8FA-4AA3-A9D3-3682DDF810F7}" type="slidenum">
              <a:rPr lang="it-IT" sz="1200" b="0">
                <a:solidFill>
                  <a:prstClr val="black"/>
                </a:solidFill>
              </a:rPr>
              <a:pPr eaLnBrk="1" hangingPunct="1"/>
              <a:t>31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5188CD3A-579F-4B5E-876C-4CA66395F8D9}" type="slidenum">
              <a:rPr lang="it-IT" sz="1200" b="0">
                <a:solidFill>
                  <a:prstClr val="black"/>
                </a:solidFill>
              </a:rPr>
              <a:pPr eaLnBrk="1" hangingPunct="1"/>
              <a:t>32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D8055C13-C427-4E70-B095-961DAF60EA7B}" type="slidenum">
              <a:rPr lang="it-IT" sz="1200" b="0">
                <a:solidFill>
                  <a:prstClr val="black"/>
                </a:solidFill>
              </a:rPr>
              <a:pPr eaLnBrk="1" hangingPunct="1"/>
              <a:t>33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634B593F-BF4E-40CB-AA8A-CC40092A0BC2}" type="slidenum">
              <a:rPr lang="it-IT" sz="1200" b="0">
                <a:solidFill>
                  <a:prstClr val="black"/>
                </a:solidFill>
              </a:rPr>
              <a:pPr eaLnBrk="1" hangingPunct="1"/>
              <a:t>34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FF5C0B8-6599-4F04-94AC-6AC090F67D6A}" type="slidenum">
              <a:rPr lang="it-IT" sz="1200" b="0">
                <a:solidFill>
                  <a:prstClr val="black"/>
                </a:solidFill>
              </a:rPr>
              <a:pPr eaLnBrk="1" hangingPunct="1"/>
              <a:t>35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FC4CB9E0-81B1-4959-B5CC-0F53ED2D6982}" type="slidenum">
              <a:rPr lang="it-IT" sz="1200" b="0">
                <a:solidFill>
                  <a:prstClr val="black"/>
                </a:solidFill>
              </a:rPr>
              <a:pPr eaLnBrk="1" hangingPunct="1"/>
              <a:t>36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5ECA7-D754-41C2-AEC3-97A875D226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0792-2B87-41CA-9689-A1FDB54F3B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91C0-75E0-4D40-9A2F-4339D9FA1A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95E11-F5B8-4574-B5B5-545CF8ECD2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6FCDC-E9F9-4ED7-96B2-38D5E238B3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9838F-DF32-4308-B390-CCE0632B46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6553D-8617-4413-A6D7-AB762166B3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D5FA-4645-4672-BB0F-18AE4241D7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25CD-8266-49E7-ABBA-7EBCE75898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81CC-3043-4314-85F4-22437A2F0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A7843-CF83-4500-8064-F75DD5AB46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75C10-A377-46B6-895D-19DE510CC1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E9FEF-6B21-4C23-86B8-8A57FD9955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67D50-F96A-4428-86FE-F176835DF8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78DE095-DEC2-41BF-9FE6-FB51FA93CCD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BFAE798-258E-4446-971C-23C9F1A7D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89326F-95C8-4A22-B3AA-036A30484F8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A3217C3-1B51-441A-B4B8-54096BA33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BCDFC2-F767-4516-A75B-E6E2CB0E7AF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8865B0F-FB39-4DA5-9B52-F6F1AE94CD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F0C5625-BB16-4D2B-8B36-5060BD817E9B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205017-7318-4597-A719-EB16D1A4F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4D232E3-04FA-4F40-BA20-B450522765CF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20A6B9D-E34B-4797-92DA-AE185B7FB0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3C2C998-A85E-4427-B468-85C93CCE3F1C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3FB7EEE-6B8F-41B3-AE87-B9B9863135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6D3FBE-CE6B-4912-A6E9-7573B897102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9A8BACC-FC90-4EE8-BA07-D3E7E46870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06E759E-E13B-45CA-A954-BC8DBDC4B9A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4AFA12D-7115-4430-B271-FA644669A2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583A3CD-8C1C-4280-A52D-4A05499CF23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537E25-94A7-42F4-98CC-377BC5BB0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F466E-B3B4-473A-82E4-F587D2D5CB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81B36EF-3E11-4518-90D5-8228973BC04F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D7637EB-8736-4472-B0B3-A79F62242B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454CDAA-40A0-4E6B-AC30-1B9408E7AEA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436A696-7E03-448D-A3FE-45CE6DBDC7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CEDCC-814D-419C-960F-F3639A835A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038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101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38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84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88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29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99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30A47-0152-4394-A789-6A46B42302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01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352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320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47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BD59-930E-4D28-AFF4-94F4B5E6C1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DA428-455D-4421-B9FF-F582CD0AD6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3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C1C1-C2D8-4D7F-838A-049115E9BE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4175-0452-400B-AA96-9059EA3609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664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9BB0-1486-49F0-8C1E-44C5729748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FBB9-92F6-4C97-9FF1-BA2365E507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217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6E80-5E4B-4DD7-8DF3-B84471F797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82C4-ABA5-4069-9A78-4548AF0CF0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359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3B9C-36AA-4E93-940C-F25A86D25E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5A373-8E70-46C9-A2DD-D43C5F730D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413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9313F-2D48-4A2E-ABE6-CF23F7DAC2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3B50-186C-434A-840D-000D1B9F40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1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A79EA-9667-4FF2-A825-344A8A13EE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3190-1DED-48C6-8396-88BA9C02DD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81CF2-15EE-4926-AD9D-DA2F4EC57B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892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6508-6FF9-4AEF-BD42-E992D98012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1F196-9FE4-4F6E-AE18-0C5B8AD607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529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4817D-79E0-414E-BA61-0EEBE7087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1BDF6-72A1-45B5-821A-BA32DC74BE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17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0876-76B9-492C-8C06-A92216AD5A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A1EDC-AF41-45C8-A6E4-32B2F25558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03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43F28-04AB-4D28-ACB0-13E928F7A4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6982-989F-49E3-B839-8E64DF98AA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750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54C5-B1C4-4E02-8785-D559F6DA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5557-5731-4B3E-8EE7-2D2AEDF024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79290"/>
      </p:ext>
    </p:extLst>
  </p:cSld>
  <p:clrMapOvr>
    <a:masterClrMapping/>
  </p:clrMapOvr>
  <p:transition spd="med">
    <p:push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C2D1-C599-4D61-BF99-01F7990251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EEA2-DC4E-4BE1-9538-0A3FCCCD6F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32074"/>
      </p:ext>
    </p:extLst>
  </p:cSld>
  <p:clrMapOvr>
    <a:masterClrMapping/>
  </p:clrMapOvr>
  <p:transition spd="med">
    <p:push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C2DC-9EE0-4C29-A3C9-27B008066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B9D0-EA81-4823-9FD4-75B3577CB8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77999"/>
      </p:ext>
    </p:extLst>
  </p:cSld>
  <p:clrMapOvr>
    <a:masterClrMapping/>
  </p:clrMapOvr>
  <p:transition spd="med">
    <p:push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214A-4EE4-4E47-A655-4358C911C7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C8F-87E3-45A0-95C2-A6D8C6927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39437"/>
      </p:ext>
    </p:extLst>
  </p:cSld>
  <p:clrMapOvr>
    <a:masterClrMapping/>
  </p:clrMapOvr>
  <p:transition spd="med">
    <p:push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1257F-46F2-4593-B98E-41D21DE934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612F-1C17-4CC8-8EEA-FF945C90D5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08406"/>
      </p:ext>
    </p:extLst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BDAA5-96A2-45B3-AB65-CB8874D639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BE5D-2ED9-418D-8597-27B3DF4E0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665F-D3CE-4437-AD2D-9EC67E0868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48308"/>
      </p:ext>
    </p:extLst>
  </p:cSld>
  <p:clrMapOvr>
    <a:masterClrMapping/>
  </p:clrMapOvr>
  <p:transition spd="med">
    <p:push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4977-DAD1-42CC-A6C5-A1E2917874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7E61-8010-427E-9A7C-54AEDF5AA5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47062"/>
      </p:ext>
    </p:extLst>
  </p:cSld>
  <p:clrMapOvr>
    <a:masterClrMapping/>
  </p:clrMapOvr>
  <p:transition spd="med">
    <p:pu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184A-FCF8-4ECC-929B-20346A553E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679D-89F0-4B28-BD8D-CC8EA2C22D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9455"/>
      </p:ext>
    </p:extLst>
  </p:cSld>
  <p:clrMapOvr>
    <a:masterClrMapping/>
  </p:clrMapOvr>
  <p:transition spd="med">
    <p:pu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DD19-FD91-45A9-B03C-B2CB4B1510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B9A3-6AA8-4F08-ACEF-CF9793C687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53723"/>
      </p:ext>
    </p:extLst>
  </p:cSld>
  <p:clrMapOvr>
    <a:masterClrMapping/>
  </p:clrMapOvr>
  <p:transition spd="med">
    <p:pu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74EF-4091-4911-9757-2C81206A8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540B-8BA1-4409-B351-CD7E335785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79690"/>
      </p:ext>
    </p:extLst>
  </p:cSld>
  <p:clrMapOvr>
    <a:masterClrMapping/>
  </p:clrMapOvr>
  <p:transition spd="med">
    <p:pu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BB14-1408-4FA5-BE94-5E43F0BF0C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9B1-519F-4CE2-AB5C-D9654A7A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97618"/>
      </p:ext>
    </p:extLst>
  </p:cSld>
  <p:clrMapOvr>
    <a:masterClrMapping/>
  </p:clrMapOvr>
  <p:transition spd="med">
    <p:pu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5D849-64AF-4A4C-8560-639F6AEE358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750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CD4F8-9458-4D4D-BE7F-6DDF727D7B3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049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F3CEA-C67A-4827-AD22-761E6FF3F88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024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4AA8D-38A7-46EC-9EAA-212C6AA7EEA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3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E4D57-1413-441A-9FAF-DC6589EAD9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3B827-693F-4F30-9CEA-391324E5C9C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902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4F615-8A1A-4B54-B2EE-191F49F55DD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701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87877-43EC-4510-9E5B-DE07F7F73EC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F0ED2-1139-438B-B9B4-676F58313AB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171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C2071-477A-4F11-8F95-E2EF29EF36D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4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D4C95-AFAD-4C50-AA3C-19AB051CE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246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216EC-B0D5-42D1-80D5-C43F0A0D9C7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173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B9E8D-3E6E-4C7C-A23F-514E5AB3F04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3645"/>
      </p:ext>
    </p:extLst>
  </p:cSld>
  <p:clrMapOvr>
    <a:masterClrMapping/>
  </p:clrMapOvr>
  <p:transition advTm="1000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BED22-9082-41EC-9DCF-054C70CF31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92940"/>
      </p:ext>
    </p:extLst>
  </p:cSld>
  <p:clrMapOvr>
    <a:masterClrMapping/>
  </p:clrMapOvr>
  <p:transition advTm="10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DD7E-DBFD-4A66-813F-992EAC2D4CB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04772"/>
      </p:ext>
    </p:extLst>
  </p:cSld>
  <p:clrMapOvr>
    <a:masterClrMapping/>
  </p:clrMapOvr>
  <p:transition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A62F-94AC-43BA-8317-9399B18727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307A-6170-4F8E-AB72-B99B90E0AF7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37560"/>
      </p:ext>
    </p:extLst>
  </p:cSld>
  <p:clrMapOvr>
    <a:masterClrMapping/>
  </p:clrMapOvr>
  <p:transition advTm="10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713DA-A28F-48E0-8ACC-3F6D007301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61714"/>
      </p:ext>
    </p:extLst>
  </p:cSld>
  <p:clrMapOvr>
    <a:masterClrMapping/>
  </p:clrMapOvr>
  <p:transition advTm="10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59D79-8E47-42D5-95E6-5CA4372AE0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36050"/>
      </p:ext>
    </p:extLst>
  </p:cSld>
  <p:clrMapOvr>
    <a:masterClrMapping/>
  </p:clrMapOvr>
  <p:transition advTm="10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1A71E-C013-43C4-9B6E-45E6F769B7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11705"/>
      </p:ext>
    </p:extLst>
  </p:cSld>
  <p:clrMapOvr>
    <a:masterClrMapping/>
  </p:clrMapOvr>
  <p:transition advTm="10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F8863-A52C-4BE7-B4D8-D74DB2629B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68811"/>
      </p:ext>
    </p:extLst>
  </p:cSld>
  <p:clrMapOvr>
    <a:masterClrMapping/>
  </p:clrMapOvr>
  <p:transition advTm="1000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28782-9CB0-49BE-8FC3-4A993723F95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622"/>
      </p:ext>
    </p:extLst>
  </p:cSld>
  <p:clrMapOvr>
    <a:masterClrMapping/>
  </p:clrMapOvr>
  <p:transition advTm="1000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C7700-23F9-4276-9421-E0EAB68A8A2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9453"/>
      </p:ext>
    </p:extLst>
  </p:cSld>
  <p:clrMapOvr>
    <a:masterClrMapping/>
  </p:clrMapOvr>
  <p:transition advTm="1000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BCD97-1956-44B8-8DEE-F2D3CDBB70C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1738"/>
      </p:ext>
    </p:extLst>
  </p:cSld>
  <p:clrMapOvr>
    <a:masterClrMapping/>
  </p:clrMapOvr>
  <p:transition advTm="1000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42842-18FA-4600-8BB7-88E0DBE6A8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BA1A-22F9-4C6E-9C13-B14C17A5F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058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84BF-10C3-4DAB-AD15-BB23C3288E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B2F3-231B-48AD-852A-3C3C826578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39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E1E79-3572-4903-9B7A-B0E96161AA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ED76-59F4-4B05-BF63-B4E5D03352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4E6A7-F13C-4213-8EC9-210CB98C71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21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BA67-1532-46C7-BE01-6EEA2D4764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641F4-1C1F-4E8F-B4CA-F4E7A36B3DD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693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E4B4-C8E3-4D88-95AD-70D0881F36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870F-378F-4118-8269-0085402A4A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82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D7C2-37C7-45C4-8DBE-3AF0E98763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2036C-09AB-45C2-8C24-D7579148F7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1270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2A663-3D82-4A98-AC92-F9FFF7EFAB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E808-04E1-42ED-B9CC-DB00BF625A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045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8463-0A85-479B-9A8A-6109FC0AFA7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0AA2-BDBF-41CA-AA74-C08E76E3B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3474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16ED-C7CC-4046-A7A6-547BD989D4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5F3C-3D41-47F1-8580-2684BF82D2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86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8520-9267-41D1-80F2-9B709B4CB7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33DB-358E-4EF2-B1A2-E84FAAE9E6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3188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EA6F-B80F-4ED3-BF8B-F7CDD6FC79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6C8FF-45E6-4ED0-9C90-BDA326F98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869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1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DF2CE-B187-4FFF-818A-FD0178381F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0B36-C4C2-43AC-B1EE-8B4B3AF028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418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105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889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873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442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8043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8677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229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702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62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DB57-229A-4A4E-A5D1-CB05082285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59172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18092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4041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44422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63627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47657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28205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74755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85341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512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A39E3-D228-43E7-BF16-93950BD871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5123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08EDC-3A7A-4409-9947-45498A536E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B3B66-624A-4451-9310-07FC93833C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31EA-FF60-47FE-A8F0-FD1347D46B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F2F33-C70F-43FA-A336-62B819D02E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4F8E-5D0D-4AB2-A755-41D031937F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93FD7-B375-4EE4-AAFE-78B079C7AF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A9103-892F-4FFB-9085-654631E213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FAE30-F258-4CE7-B01F-BB6A0FD7F0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BCF3C-76CA-4E33-81F5-A2CDEB8BF8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37619-3372-4C59-8ADD-49B5EF4E39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3A3D0-4C94-41DD-8467-579A9C60B0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28A5-D76E-4928-A62B-253B6F1F80E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B496-38DB-46BC-B668-061977ABADF7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FA31-94BB-4AE0-8010-B8B43D11AB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F3337-5223-4B25-8C63-90EA0D9AA6B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0B1CB-F485-4D7C-81BC-083A77ED0D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41D43-22C4-47D7-836A-69E3333D73F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BBE9-5DDB-4C3A-B0FF-92036B0FC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BA363-FCE8-47F9-882E-262CFCF962B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660B-ECA8-4A25-BB1A-205C1F5462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8BF1-C3ED-43D8-9975-8C3BF92BBE4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8F2D-EC23-4990-9BDE-6BCA94361F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7923-7304-401E-9480-CA591F4E6F7A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73C4-7F90-4B93-A837-770381274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D3BE6-0AC7-4864-B136-FDF7130205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C35B-467A-4E90-A845-3E9F36162F8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F9BDE-1DF9-46C8-98DC-4CA4B8928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C12B2-0575-4C33-89AB-0387EA12EC7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D67D-7D49-4C46-95A9-4625C04F26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5760B-9B1A-40E4-83E7-520AAB854195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A1F9D-DA0D-4CFA-B401-9A40AD9F1A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C543F-8DC6-4ED0-BD1B-5C33BD3A676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DB54-3A5A-4BCD-9BC0-F1907331EC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7BB37-AAFA-469A-9392-D336A779AA8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85B7-77BE-4553-B8F2-63520B77C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21C49-031D-470D-BC60-448C54549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5D9ED-B8C9-49AB-883C-4D3CBE8359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58475-B53B-47D2-AA46-EB84DEF17A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88DA7-803A-4BD6-B72A-949283339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28659-E90D-4011-8E40-8BFA411C7B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488C-1B46-48D0-9D23-92ABB078F3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8461-3B82-4570-B2AE-E9498AF158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D07F5-7656-4E1D-AB11-E60FDA86C5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99C89-E92F-44A4-90A3-6B6BC9ED4B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0009-97F1-49E2-8C2D-4BD26F317B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B083C-057E-475B-91A6-A364A03A60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BB7F9-406C-4722-9750-1EF9A74297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C73CE-4DDC-4E81-B576-F05ECDA5AAF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43E9-8FC5-415E-A590-C390648AE5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A16C5-DA45-470C-B274-73430799CE2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92F5C-13C2-44D7-82DC-0500D587D7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AA65-A97F-4FFB-AF07-5F6A2D5646EB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0C95C-14CF-4F1A-BFD9-E9A6E8B79D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B1DD-3FDB-4CE1-8E20-B6E3954E8ABF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199E-1F08-4D26-8FB8-D2BF090B3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53F82-93E8-405F-8838-0720788D54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13D0C-EB96-4E32-8D44-7C3A45166387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627E3-25FE-43A3-B922-A228BEC9FC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50626-1AF4-48CF-80C9-2D265FCBC9EB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B621-68F8-4B9E-AD40-E028D760A7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E2A1-D7F2-47B2-BB99-B64300B0B58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285A-E1FD-41C2-8985-8262DE8C06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2FF6-14F9-490D-B14C-85E63E02C90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A06F-C983-41A8-ABA6-1C84B7C0F5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8A62-FB8E-4A52-8798-EC0C7C26B6B8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EB4C6-9B32-406B-A94F-0FE0E9D183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E8239-357E-44A8-A64E-20242AE8B73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9D88-196E-4780-88FC-AB917485C5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DFF99-4C9E-4D24-990D-5D30F5102E9C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9D8EA-FC63-4DFA-B15D-1C23EA748F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54A42-00D0-4825-BB49-CA5CA4ED0299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6971-2668-4A29-A25E-005231B433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7EB2B-AC16-472E-BD4D-6A0F8B46CE3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3BF35-CD7D-4648-B38B-14A5F7B8C3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0E3FC-A04C-484E-B416-10F3584846AA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8A6-0817-4783-9E6D-E27BEE98D0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AB795-E6FD-45C1-9ACD-9895077005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4D3F-6889-474E-AE95-0D75E8B0EE7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B960-56BE-4879-87DC-614BC13711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99D1D-55A4-41B1-951B-323AE5F0883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DC8F-31C4-400B-BF20-A1FED65E88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45E9-BE27-4409-A149-B21F734366B9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6734D-E2DA-4BDA-86AF-648F9C2A1D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DB05D-9977-43AC-8339-28D7F188441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C2EF5-67F4-4DCA-9ED3-C1B9D5748D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F9448-B51C-4E6D-BD9A-6028283CDE9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E4449-29E2-4599-80DF-7B03205EBE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B09D9-1C86-4BF6-8F9E-CC923088462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E616-BC63-4D86-BE3D-C1E0556C03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7ED0D-D746-4BE8-96A3-9A2B3F4341C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E7369-DDCE-413B-A8D0-5F8181CB34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C8A7A-EACA-41F2-B1B5-2F16DF6B971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F9F24-4696-4FDC-8D6F-68D20C50F9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2B531-45E7-4CF6-9A64-FDFBF543C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6548-EB00-4D88-BB5A-ABCC994497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6EA9B-20C0-4D2F-9164-814D6224DB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D5124-0BBE-4060-84DD-AB78D8B59B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6AD8-72B7-4537-8B35-75D1659B4A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A46AA-405F-459B-B125-EFE26ACB61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12BE-0F22-4517-94CA-D1FD481806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C548-E469-49F6-9C69-DE73E6528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EF3DD-6CC0-41A9-9AD5-43D4F4548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36B2-F139-4EA1-A5A9-2F6D3FFB6F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3CB90-6A06-4F39-A678-229880D5B7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BADB4-46AA-4D65-A575-E0E60B43C5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5B31F-91EF-48BE-8DD1-9D420C88FE7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2242-6906-4655-B9B1-36F95CE464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5002-F96A-4939-836C-CFD308C760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FCE37-99FE-4809-9E16-FD691AC43443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40E3F-AE22-49D7-9F0E-2183188D65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AF58-176D-4B28-B7C0-BEE028546BF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D343-5537-4639-8CE1-CE708F6D4B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A069-EFA8-4138-85F5-BA1D66FF99E3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D89E-0F03-4728-BCE9-7B9996BAB6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C1C26-B875-4ECB-B2FB-A3ECA053427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D9D3-3E29-478E-9E44-55E4569E99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4F8E-AA56-4B4F-B16E-91A77815C2E3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CAE3E-C127-4AC3-B256-CBD5636E96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6885-6546-4889-9F76-B85D94EBAA5F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56A8-1918-4D1C-85F2-8DDB2D015F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1F78-38FA-48C3-94EB-13D182556511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E0048-DAEC-47A8-970F-614F612965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0625F-0FD8-4BE4-979A-905294AEA710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77EB3-11A1-49A5-BF92-E7CD5058A4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AD93-8715-4F7B-A339-BA55963F2A4D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A6D9C-9405-4796-B4B6-2DAFBA507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A942D-0BEB-4933-B9F8-B276DA2E78A7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D3D05-2C58-4D2E-BB46-5F79D57FD3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3.gi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6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24FC6F47-DF01-4EC8-8B95-BA61902D3C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6B3C9B0-4948-4FBC-B8B1-619CD485F6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9C3DAD6-93C6-4D3F-ACF2-D20893E89C8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F653A91-36A9-40D6-BE90-B19AAF7033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39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6BF1D3-0426-4B9E-83B0-47A418AD6DC7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46CD13B1-32BA-40CF-AF27-B506C179A6D6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38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F7B8C-84D6-474F-926B-79F1BA9AF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C90DE-AA15-467F-A376-35FF3AD967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2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79586B-E0BA-4530-8FCD-B83532BB876D}" type="slidenum">
              <a:rPr lang="it-IT" smtClean="0">
                <a:solidFill>
                  <a:srgbClr val="000000"/>
                </a:solidFill>
                <a:latin typeface="Arial" charset="0"/>
              </a:rPr>
              <a:pPr/>
              <a:t>‹N›</a:t>
            </a:fld>
            <a:endParaRPr lang="it-IT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7" descr="kdfdg"/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16002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E751E17F-6BAF-49CF-88A5-D41D1D16086A}" type="slidenum">
              <a:rPr lang="it-IT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ransition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AEF638-6797-41DE-8328-3A7BCA621B4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CA3079-BA55-4856-9290-5B88FA7EDF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cndle_ligh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D:\Immagini\Gesù\0 (12).gif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5923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3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3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6D20F80-739D-42E9-B50E-CB72693F2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0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CF84064-FAA5-4BC0-B38E-D621442172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F1FEF86-7EA3-4870-BD08-7BC0E0CFEF54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D19AC6F-849B-45E3-A53C-55ECD93099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A265E815-CC6E-44F9-B5AB-285EF3DBC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C27D31-50BF-46C5-9D13-F27DA343C3E2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ECAD12-544C-48B1-935D-C5DD16DE16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7638988-8C83-45F0-ABBC-D8E88161952E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17AB200-4721-459D-A5A8-B82088B5C9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34880FF-F9CC-4792-AA08-03D08134E6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A7272C3-D222-452B-BEFE-36AC10ECE6C6}" type="datetimeFigureOut">
              <a:rPr lang="it-IT"/>
              <a:pPr>
                <a:defRPr/>
              </a:pPr>
              <a:t>01/12/2012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DA5EB74-FD82-4FCA-96D1-523CFA6B0B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8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6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15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5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15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15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1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1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15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119.xml"/><Relationship Id="rId4" Type="http://schemas.openxmlformats.org/officeDocument/2006/relationships/image" Target="../media/image73.gi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ttangolo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2852738"/>
            <a:ext cx="5181600" cy="1957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02905" y="5143500"/>
            <a:ext cx="4712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3600" spc="3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Prima Domenica</a:t>
            </a:r>
          </a:p>
        </p:txBody>
      </p:sp>
      <p:pic>
        <p:nvPicPr>
          <p:cNvPr id="3076" name="Picture 2" descr="D:\Immagini\Bambini 13 animati\A1 (77)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21888"/>
            <a:ext cx="23193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93514" y="1196752"/>
            <a:ext cx="40430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+mn-cs"/>
              </a:rPr>
              <a:t>2 dicembre 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+mn-cs"/>
              </a:rPr>
              <a:t>2012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6" name="Picture 2" descr="D:\Immagini\Bambini 13 animati\A1 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43585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2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55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Eri la luce, venivi nel mondo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Venivi tra i tuoi e i tuoi però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Loro non ti hanno accolto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0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eaLnBrk="0" hangingPunct="0"/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noi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ti </a:t>
            </a: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8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291867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tu che ritorni, tu che rinasci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Dove c’è amore e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carità, qui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sei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presente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6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9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54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7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14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0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Eri la luce, venivi nel mondo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Venivi tra i tuoi e i tuoi però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Loro non ti hanno accolto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8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5196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2026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 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43711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</a:t>
            </a:r>
          </a:p>
          <a:p>
            <a:pPr lvl="0"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pPr lvl="0"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688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201462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5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2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1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5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5196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2026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 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43711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</a:t>
            </a:r>
          </a:p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201462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8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6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1" descr="J:\Colori\VitaDiGesu\Beatitudini 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97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La partecipazione a questo sacramento, che a noi pellegrini sulla terra rivela il senso cristiano della vita, ci sostenga, Signore, nel nostro cammino e ci guidi ai beni eterni.</a:t>
            </a:r>
          </a:p>
          <a:p>
            <a:pPr eaLnBrk="0" hangingPunct="0">
              <a:defRPr/>
            </a:pPr>
            <a:r>
              <a:rPr lang="it-IT" sz="4000" dirty="0">
                <a:latin typeface="+mn-lt"/>
                <a:cs typeface="+mn-cs"/>
              </a:rPr>
              <a:t>Per Cristo nostro Signore.  </a:t>
            </a:r>
          </a:p>
          <a:p>
            <a:pPr algn="just" eaLnBrk="0" hangingPunct="0">
              <a:defRPr/>
            </a:pPr>
            <a:endParaRPr lang="it-IT" sz="4000" dirty="0"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latin typeface="+mn-lt"/>
                <a:cs typeface="+mn-cs"/>
              </a:rPr>
              <a:t>							Amen</a:t>
            </a:r>
            <a:r>
              <a:rPr lang="it-IT" sz="4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it-IT" sz="40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CasellaDiTesto 1"/>
          <p:cNvSpPr txBox="1">
            <a:spLocks noChangeArrowheads="1"/>
          </p:cNvSpPr>
          <p:nvPr/>
        </p:nvSpPr>
        <p:spPr bwMode="auto">
          <a:xfrm>
            <a:off x="142875" y="214313"/>
            <a:ext cx="89296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latin typeface="Arial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latin typeface="Arial" charset="0"/>
              </a:rPr>
              <a:t>E con il tuo spirito. </a:t>
            </a:r>
            <a:endParaRPr lang="it-IT" sz="4000" dirty="0">
              <a:latin typeface="Arial" charset="0"/>
            </a:endParaRPr>
          </a:p>
          <a:p>
            <a:pPr eaLnBrk="0" hangingPunct="0"/>
            <a:endParaRPr lang="it-IT" sz="4000" dirty="0">
              <a:latin typeface="Arial" charset="0"/>
            </a:endParaRPr>
          </a:p>
          <a:p>
            <a:pPr eaLnBrk="0" hangingPunct="0"/>
            <a:r>
              <a:rPr lang="it-IT" sz="4000" dirty="0">
                <a:latin typeface="Arial" charset="0"/>
              </a:rPr>
              <a:t>Vi benedica Dio onnipotente </a:t>
            </a:r>
          </a:p>
          <a:p>
            <a:pPr eaLnBrk="0" hangingPunct="0"/>
            <a:r>
              <a:rPr lang="it-IT" sz="4000" dirty="0">
                <a:latin typeface="Arial" charset="0"/>
              </a:rPr>
              <a:t>Padre e Figlio e Spirito Santo.		</a:t>
            </a:r>
          </a:p>
          <a:p>
            <a:pPr eaLnBrk="0" hangingPunct="0"/>
            <a:r>
              <a:rPr lang="it-IT" sz="4000" b="1" dirty="0">
                <a:latin typeface="Arial" charset="0"/>
              </a:rPr>
              <a:t>Amen. </a:t>
            </a:r>
            <a:endParaRPr lang="it-IT" sz="4000" dirty="0">
              <a:latin typeface="Arial" charset="0"/>
            </a:endParaRPr>
          </a:p>
          <a:p>
            <a:pPr eaLnBrk="0" hangingPunct="0"/>
            <a:endParaRPr lang="it-IT" sz="4000" dirty="0">
              <a:latin typeface="Arial" charset="0"/>
            </a:endParaRPr>
          </a:p>
          <a:p>
            <a:pPr eaLnBrk="0" hangingPunct="0"/>
            <a:r>
              <a:rPr lang="it-IT" sz="4000" dirty="0" smtClean="0">
                <a:latin typeface="Arial" charset="0"/>
              </a:rPr>
              <a:t>… : </a:t>
            </a:r>
            <a:r>
              <a:rPr lang="it-IT" sz="4000" dirty="0">
                <a:latin typeface="Arial" charset="0"/>
              </a:rPr>
              <a:t>andate in pace.</a:t>
            </a:r>
          </a:p>
          <a:p>
            <a:pPr eaLnBrk="0" hangingPunct="0"/>
            <a:r>
              <a:rPr lang="it-IT" sz="4000" b="1" dirty="0">
                <a:latin typeface="Arial" charset="0"/>
              </a:rPr>
              <a:t>Rendiamo grazie a Dio. </a:t>
            </a:r>
            <a:endParaRPr lang="it-IT" sz="4000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26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5013176"/>
            <a:ext cx="2160588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14348" y="214290"/>
            <a:ext cx="729719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buon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AVVENTO</a:t>
            </a:r>
          </a:p>
        </p:txBody>
      </p:sp>
    </p:spTree>
    <p:extLst>
      <p:ext uri="{BB962C8B-B14F-4D97-AF65-F5344CB8AC3E}">
        <p14:creationId xmlns:p14="http://schemas.microsoft.com/office/powerpoint/2010/main" val="324962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Fede\Desktop\or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7" descr="37-strada-pienz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charset="0"/>
              </a:rPr>
            </a:br>
            <a:endParaRPr lang="it-IT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360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magine 5" descr="Orme%20sulla%20sabb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3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7" descr="37-strada-pienz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charset="0"/>
              </a:rPr>
            </a:br>
            <a:endParaRPr lang="it-IT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667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voi, fratelli,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che ho molto peccato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in pensieri, parole, opere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voi, fratelli,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magine 5" descr="Orme%20sulla%20sabb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70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Immagine 7" descr="37-strada-pienz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charset="0"/>
              </a:rPr>
            </a:br>
            <a:endParaRPr lang="it-IT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974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magine 5" descr="Orme%20sulla%20sabb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077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ede\Desktop\Avvento 2009\poster-adatta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42844" y="642918"/>
            <a:ext cx="8858312" cy="600079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1714488"/>
            <a:ext cx="914400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rilledCheese BTN Wide Blk" pitchFamily="34" charset="0"/>
                <a:cs typeface="+mn-cs"/>
              </a:rPr>
              <a:t>Dio  mantiene  le  promesse</a:t>
            </a:r>
          </a:p>
        </p:txBody>
      </p:sp>
      <p:pic>
        <p:nvPicPr>
          <p:cNvPr id="1027" name="Picture 3" descr="C:\Users\Fede\Desktop\Avvento 2009\01 Gerem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500313"/>
            <a:ext cx="2611437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97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ede\Desktop\Avvento 2009\poster-adatta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42844" y="642918"/>
            <a:ext cx="8858312" cy="600079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1027" name="Picture 3" descr="C:\Users\Fede\Desktop\Avvento 2009\01 Gerem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500313"/>
            <a:ext cx="2611437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1714488"/>
            <a:ext cx="914400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rilledCheese BTN Wide Blk" pitchFamily="34" charset="0"/>
                <a:cs typeface="+mn-cs"/>
              </a:rPr>
              <a:t>Dio  mantiene  le  promesse</a:t>
            </a:r>
          </a:p>
        </p:txBody>
      </p:sp>
    </p:spTree>
    <p:extLst>
      <p:ext uri="{BB962C8B-B14F-4D97-AF65-F5344CB8AC3E}">
        <p14:creationId xmlns:p14="http://schemas.microsoft.com/office/powerpoint/2010/main" val="267227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C -0.00955 -0.00046 -0.01927 0.00069 -0.02865 -0.00139 C -0.03143 -0.00208 -0.03334 -0.00579 -0.03577 -0.00787 C -0.04028 -0.01204 -0.04931 -0.01296 -0.05469 -0.01412 C -0.07292 -0.01296 -0.08802 -0.0125 -0.10469 -0.00463 C -0.11424 0.01991 -0.13143 0.03773 -0.15122 0.04606 C -0.15764 0.05208 -0.16528 0.05301 -0.17257 0.05555 C -0.17986 0.0581 -0.18507 0.06042 -0.19289 0.06042 " pathEditMode="relative" ptsTypes="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8.67362E-19 C -0.00764 0.00694 -0.01719 0.00763 -0.02622 0.00949 C -0.02987 0.00902 -0.03351 0.00949 -0.03699 0.00787 C -0.03855 0.00717 -0.03907 0.00463 -0.04046 0.00324 C -0.04844 -0.00487 -0.05799 -0.01274 -0.06667 -0.01899 C -0.07188 -0.02269 -0.08021 -0.02917 -0.08577 -0.03172 C -0.08889 -0.03311 -0.09532 -0.03496 -0.09532 -0.03496 C -0.10626 -0.04514 -0.09028 -0.03102 -0.10365 -0.03982 C -0.10817 -0.04283 -0.11129 -0.04862 -0.11546 -0.05232 C -0.11945 -0.06112 -0.12466 -0.06621 -0.12987 -0.07315 C -0.14862 -0.09815 -0.12153 -0.06459 -0.1382 -0.08889 C -0.14341 -0.09653 -0.14792 -0.09792 -0.15365 -0.10487 C -0.16528 -0.11899 -0.14775 -0.10301 -0.16216 -0.1176 C -0.16598 -0.12176 -0.17101 -0.12454 -0.17501 -0.12871 C -0.18091 -0.13449 -0.17657 -0.13264 -0.18334 -0.1382 C -0.1856 -0.14005 -0.19202 -0.14306 -0.1941 -0.14445 C -0.20591 -0.15162 -0.21633 -0.15973 -0.22865 -0.16505 C -0.24758 -0.17315 -0.26546 -0.18889 -0.28334 -0.2 C -0.29584 -0.20764 -0.30955 -0.22385 -0.3191 -0.23658 C -0.32101 -0.23912 -0.32396 -0.23936 -0.32622 -0.24121 C -0.33212 -0.24653 -0.3356 -0.25278 -0.34167 -0.25718 C -0.35209 -0.275 -0.33855 -0.25371 -0.35001 -0.26667 C -0.36216 -0.28056 -0.34254 -0.26343 -0.35608 -0.27454 C -0.35886 -0.28264 -0.36494 -0.28658 -0.37032 -0.29375 C -0.37639 -0.30186 -0.37952 -0.31412 -0.38577 -0.32223 C -0.39046 -0.32848 -0.39688 -0.33334 -0.40244 -0.3382 C -0.40539 -0.34375 -0.40782 -0.34399 -0.41199 -0.34769 C -0.41737 -0.35278 -0.42136 -0.35764 -0.42744 -0.36042 C -0.43351 -0.37176 -0.44584 -0.3882 -0.45712 -0.38889 C -0.46424 -0.38936 -0.47153 -0.38889 -0.47865 -0.38889 " pathEditMode="relative" ptsTypes="fffffffffffffffffffffffffffffA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214313" y="142875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Padre santo, che mantieni nei secoli le tue promesse, rialza il capo dell’umanità oppressa da tanti mali e apri i nostri cuori alla speranza, perché sappiamo attendere senza turbamento il ritorno glorioso del Cristo, giudice e salvatore. Egli è Dio, e vive e regna con te, nell’unità dello Spirito Santo, per tutti i secoli dei secoli.</a:t>
            </a:r>
          </a:p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09 Presentazioni\Immagine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WordArt 5"/>
          <p:cNvSpPr>
            <a:spLocks noChangeArrowheads="1" noChangeShapeType="1" noTextEdit="1"/>
          </p:cNvSpPr>
          <p:nvPr/>
        </p:nvSpPr>
        <p:spPr bwMode="auto">
          <a:xfrm>
            <a:off x="4751388" y="857250"/>
            <a:ext cx="4392612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14282" y="0"/>
            <a:ext cx="864399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>
                <a:latin typeface="Arial" charset="0"/>
                <a:ea typeface="Times New Roman" pitchFamily="18" charset="0"/>
              </a:rPr>
              <a:t>Dal libro del profeta Geremia</a:t>
            </a:r>
          </a:p>
          <a:p>
            <a:pPr algn="just" eaLnBrk="0" hangingPunct="0">
              <a:defRPr/>
            </a:pPr>
            <a:endParaRPr lang="it-IT" sz="4000" i="1" dirty="0">
              <a:latin typeface="Arial" charset="0"/>
              <a:ea typeface="Times New Roman" pitchFamily="18" charset="0"/>
            </a:endParaRPr>
          </a:p>
          <a:p>
            <a:pPr algn="just" eaLnBrk="0" hangingPunct="0">
              <a:defRPr/>
            </a:pPr>
            <a:endParaRPr lang="it-IT" sz="1600" dirty="0">
              <a:ea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</a:rPr>
              <a:t>Ecco, verranno giorni - </a:t>
            </a:r>
            <a:r>
              <a:rPr lang="it-IT" sz="4000" dirty="0" err="1">
                <a:latin typeface="+mn-lt"/>
                <a:ea typeface="Times New Roman" pitchFamily="18" charset="0"/>
              </a:rPr>
              <a:t>oràcolo</a:t>
            </a:r>
            <a:r>
              <a:rPr lang="it-IT" sz="4000" dirty="0">
                <a:latin typeface="+mn-lt"/>
                <a:ea typeface="Times New Roman" pitchFamily="18" charset="0"/>
              </a:rPr>
              <a:t> del Signore - nei quali io realizzerò le promesse di bene che ho fatto alla casa d’Israele e alla casa di Giuda.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357158" y="214290"/>
            <a:ext cx="857256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 quei giorni e in quel tempo farò germogliare per Davide un germoglio giusto, che eserciterà il giudizio e la giustizia sulla terra.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In quei giorni Giuda sarà salvato e Gerusalemme vivrà tranquilla, e sarà chiamata: Signore nostra giustizia.</a:t>
            </a:r>
          </a:p>
          <a:p>
            <a:pPr algn="just" eaLnBrk="0" hangingPunct="0">
              <a:defRPr/>
            </a:pP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Parola di Dio.	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			Rendiamo grazie a Dio.</a:t>
            </a:r>
            <a:endParaRPr lang="it-IT" dirty="0">
              <a:solidFill>
                <a:srgbClr val="000000"/>
              </a:solidFill>
              <a:ea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42875" y="1357313"/>
            <a:ext cx="5500688" cy="193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dirty="0">
                <a:solidFill>
                  <a:sysClr val="windowText" lastClr="000000"/>
                </a:solidFill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 te, Signore,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innalzo l’anima mia,*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 te confido.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3500438"/>
            <a:ext cx="8715375" cy="31702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Fammi conoscere, Signore, le tue vie, insegnami i tuoi sentieri. Guidami nella tua fedeltà e istruiscimi, perché sei tu il Dio della mia salvezza.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>
            <p:custDataLst>
              <p:tags r:id="rId2"/>
            </p:custDataLst>
          </p:nvPr>
        </p:nvSpPr>
        <p:spPr>
          <a:xfrm>
            <a:off x="857224" y="571480"/>
            <a:ext cx="742382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+mn-cs"/>
              </a:rPr>
              <a:t>Luce che sorgi </a:t>
            </a:r>
          </a:p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+mn-cs"/>
              </a:rPr>
              <a:t>nella notte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21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214313" y="0"/>
            <a:ext cx="8572500" cy="2554288"/>
          </a:xfrm>
          <a:prstGeom prst="rect">
            <a:avLst/>
          </a:prstGeom>
          <a:solidFill>
            <a:srgbClr val="FFFFFF">
              <a:alpha val="8392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Buono e retto è il Signore, indica ai peccatori la via giusta; guida i poveri secondo giustizia, insegna ai poveri la sua via. 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0375" y="4500563"/>
            <a:ext cx="5500688" cy="1938337"/>
          </a:xfrm>
          <a:prstGeom prst="rect">
            <a:avLst/>
          </a:prstGeom>
          <a:solidFill>
            <a:srgbClr val="808080">
              <a:alpha val="50196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 te, Signore,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innalzo l’anima mia,*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 te confido.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licca per immagine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4313" y="214313"/>
            <a:ext cx="8715375" cy="3786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Tutti i sentieri del Signore sono amore e fedeltà per chi custodisce la sua alleanza e i suoi precetti. Il Signore si confida con chi lo teme: gli fa conoscere la sua alleanza. </a:t>
            </a:r>
            <a:endParaRPr lang="ca-ES" sz="4000" b="1" i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28938" y="4572000"/>
            <a:ext cx="5500687" cy="1938338"/>
          </a:xfrm>
          <a:prstGeom prst="rect">
            <a:avLst/>
          </a:prstGeom>
          <a:solidFill>
            <a:srgbClr val="FF0000">
              <a:alpha val="50196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 te, Signore,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innalzo l’anima mia,*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in te confido.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:\foto-video\2009\Corona Avvento 2009\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1900"/>
                <a:gd name="adj2" fmla="val 50000"/>
              </a:avLst>
            </a:prstTxWarp>
          </a:bodyPr>
          <a:lstStyle/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</a:t>
            </a:r>
          </a:p>
        </p:txBody>
      </p:sp>
      <p:sp>
        <p:nvSpPr>
          <p:cNvPr id="51204" name="WordArt 4"/>
          <p:cNvSpPr>
            <a:spLocks noChangeArrowheads="1" noChangeShapeType="1" noTextEdit="1"/>
          </p:cNvSpPr>
          <p:nvPr/>
        </p:nvSpPr>
        <p:spPr bwMode="auto">
          <a:xfrm>
            <a:off x="500063" y="0"/>
            <a:ext cx="8072437" cy="54292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Comic Sans MS"/>
                <a:cs typeface="+mn-cs"/>
              </a:rPr>
              <a:t>Corona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285750" y="571500"/>
            <a:ext cx="8643938" cy="60721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67377"/>
                <a:gd name="adj2" fmla="val 50264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/>
                <a:cs typeface="+mn-cs"/>
              </a:rPr>
              <a:t>dell'Avvento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:\foto-video\2009\Corona Avvento 2009\089 b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0"/>
            <a:ext cx="9286908" cy="2308324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lvl="1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Si accende una luce all’uomo quaggiù, presto verrà </a:t>
            </a:r>
          </a:p>
          <a:p>
            <a:pPr lvl="1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tra noi Gesù. </a:t>
            </a:r>
          </a:p>
        </p:txBody>
      </p:sp>
      <p:pic>
        <p:nvPicPr>
          <p:cNvPr id="56325" name="Picture 5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4797425"/>
            <a:ext cx="7207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33287 L -1.94444E-6 0.000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G:\foto-video\2009\Corona Avvento 2009\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288" y="3838575"/>
            <a:ext cx="8318500" cy="3046988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lvl="2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Vegliate;</a:t>
            </a:r>
          </a:p>
          <a:p>
            <a:pPr lvl="2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lo sposo non tarderà;</a:t>
            </a:r>
          </a:p>
          <a:p>
            <a:pPr lvl="2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se siete pronti</a:t>
            </a:r>
          </a:p>
          <a:p>
            <a:pPr lvl="2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vi aprirà.</a:t>
            </a:r>
          </a:p>
        </p:txBody>
      </p:sp>
      <p:pic>
        <p:nvPicPr>
          <p:cNvPr id="53252" name="Picture 5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820988"/>
            <a:ext cx="7207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35685 L -5.55556E-7 5.92044E-7 " pathEditMode="relative" ptsTypes="AA">
                                      <p:cBhvr>
                                        <p:cTn id="6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:\foto-video\2009\Corona Avvento 2009\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5715008" y="1166843"/>
            <a:ext cx="3286148" cy="4524315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Lieti cantate: </a:t>
            </a:r>
          </a:p>
          <a:p>
            <a:pPr algn="r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  <p:pic>
        <p:nvPicPr>
          <p:cNvPr id="58372" name="Picture 4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363" y="4051300"/>
            <a:ext cx="7207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40787 C -0.08559 -0.35741 -0.03039 -0.30695 -0.00694 -0.23889 C 0.0165 -0.17084 -0.00122 -0.03982 8.33333E-6 -1.11111E-6 " pathEditMode="relative" ptsTypes="aaA">
                                      <p:cBhvr>
                                        <p:cTn id="6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:\foto-video\2009\Corona Avvento 2009\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42844" y="214291"/>
            <a:ext cx="3286147" cy="6740307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Si accende una luce all’uomo quaggiù, </a:t>
            </a:r>
            <a:br>
              <a:rPr lang="it-IT" sz="4800" b="1" dirty="0">
                <a:latin typeface="Comic Sans MS" pitchFamily="66" charset="0"/>
                <a:cs typeface="+mn-cs"/>
              </a:rPr>
            </a:br>
            <a:r>
              <a:rPr lang="it-IT" sz="4800" b="1" dirty="0">
                <a:latin typeface="Comic Sans MS" pitchFamily="66" charset="0"/>
                <a:cs typeface="+mn-cs"/>
              </a:rPr>
              <a:t>presto verrà </a:t>
            </a:r>
          </a:p>
          <a:p>
            <a:pPr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tra noi Gesù.</a:t>
            </a:r>
          </a:p>
        </p:txBody>
      </p:sp>
      <p:pic>
        <p:nvPicPr>
          <p:cNvPr id="59396" name="Picture 4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5538" y="1960563"/>
            <a:ext cx="1143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46 -0.18125 C 0.34305 -0.19097 0.22899 -0.20046 0.15416 -0.16412 C 0.07951 -0.12777 0.03837 -0.04629 0.00903 0.03658 C -0.02031 0.11922 -0.01615 0.28357 -0.02101 0.3331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0" y="24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396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:\foto-video\2009\Corona Avvento 2009\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786446" y="142852"/>
            <a:ext cx="3214710" cy="4524315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Annuncia il profeta la novità: il Re Messia ci salverà.</a:t>
            </a:r>
          </a:p>
        </p:txBody>
      </p:sp>
      <p:pic>
        <p:nvPicPr>
          <p:cNvPr id="60420" name="Picture 4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684338"/>
            <a:ext cx="2357437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21 -0.44815 C 0.35277 -0.44954 0.30451 -0.4507 0.24201 -0.42801 C 0.17951 -0.40533 0.10191 -0.32662 0.02569 -0.31158 C -0.05052 -0.29653 -0.15955 -0.36065 -0.21511 -0.33797 C -0.27066 -0.31528 -0.29462 -0.22454 -0.30799 -0.17523 C -0.32136 -0.12593 -0.30868 -0.08542 -0.29584 -0.04213 C -0.28299 0.00092 -0.25035 0.02268 -0.23073 0.08518 C -0.21111 0.14768 -0.18924 0.28148 -0.1783 0.3331 " pathEditMode="relative" rAng="0" ptsTypes="aaaaaaaa">
                                      <p:cBhvr>
                                        <p:cTn id="9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00" y="38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6042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G:\foto-video\2009\Corona Avvento 2009\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bg1">
              <a:alpha val="69804"/>
            </a:scheme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Lieti cantate: </a:t>
            </a:r>
          </a:p>
          <a:p>
            <a:pPr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  <p:pic>
        <p:nvPicPr>
          <p:cNvPr id="61444" name="Picture 4" descr="fiamme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5270" flipH="1">
            <a:off x="4037013" y="3175000"/>
            <a:ext cx="7207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58 -0.44653 C -0.38854 -0.4632 -0.33749 -0.47987 -0.27673 -0.46806 C -0.21597 -0.45626 -0.12117 -0.41644 -0.07447 -0.37524 C -0.02777 -0.33403 -0.00902 -0.28264 0.00348 -0.22014 C 0.01598 -0.15764 0.00053 -0.03658 6.66667E-6 -5.18519E-6 " pathEditMode="relative" ptsTypes="aaaaA">
                                      <p:cBhvr>
                                        <p:cTn id="9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ttangolo 1"/>
          <p:cNvSpPr>
            <a:spLocks noChangeArrowheads="1"/>
          </p:cNvSpPr>
          <p:nvPr/>
        </p:nvSpPr>
        <p:spPr bwMode="auto">
          <a:xfrm>
            <a:off x="214313" y="214313"/>
            <a:ext cx="65008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1683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3389313"/>
            <a:ext cx="592931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38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0" y="544512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 quel tempo,                                       Gesù disse ai suoi discepoli:</a:t>
            </a:r>
          </a:p>
        </p:txBody>
      </p:sp>
      <p:pic>
        <p:nvPicPr>
          <p:cNvPr id="3075" name="Picture 10" descr="Diapositiva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7129462" cy="52482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0" y="52292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«Vi saranno segni nel sole, nella luna e nelle stelle, e sulla terra angoscia di popoli in ansia per il fragore del mare e dei flutti, </a:t>
            </a:r>
          </a:p>
        </p:txBody>
      </p:sp>
      <p:pic>
        <p:nvPicPr>
          <p:cNvPr id="4099" name="Picture 4" descr="Diapo1sitiva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32813" cy="48799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2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0" y="515778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mentre gli uomini moriranno per la paura e per l'attesa di ciò che dovrà accadere sulla terra. </a:t>
            </a:r>
          </a:p>
        </p:txBody>
      </p:sp>
      <p:pic>
        <p:nvPicPr>
          <p:cNvPr id="5123" name="Picture 5" descr="Pim0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32813" cy="48799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544512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Le potenze dei cieli, infatti, saranno sconvolte. </a:t>
            </a:r>
          </a:p>
        </p:txBody>
      </p:sp>
      <p:pic>
        <p:nvPicPr>
          <p:cNvPr id="6147" name="Picture 5" descr="BenDiapositiv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459788" cy="49704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4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0" y="5084763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Allora vedranno il Figlio dell'uomo venire su una nube con potenza e gloria grande. </a:t>
            </a:r>
          </a:p>
        </p:txBody>
      </p:sp>
      <p:pic>
        <p:nvPicPr>
          <p:cNvPr id="7171" name="Picture 5" descr="last_j_l f angel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12725"/>
            <a:ext cx="7993062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4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468313" y="1484313"/>
            <a:ext cx="3059112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Quando cominceranno ad accadere queste cose, alzatevi e levate il capo, perché la vostra liberazione è vicina.</a:t>
            </a: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pic>
        <p:nvPicPr>
          <p:cNvPr id="8195" name="Picture 3" descr="paradi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33375"/>
            <a:ext cx="5148263" cy="61245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5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5003800" y="2133600"/>
            <a:ext cx="38512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State bene attenti che i vostri cuori non si appesantiscano in dissipazioni, ubriachezze e affanni della vita</a:t>
            </a:r>
          </a:p>
        </p:txBody>
      </p:sp>
      <p:pic>
        <p:nvPicPr>
          <p:cNvPr id="9219" name="Picture 3" descr="1lastju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527550" cy="62642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97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0825" y="5373688"/>
            <a:ext cx="8677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 che quel giorno non vi piombi addosso improvviso; </a:t>
            </a:r>
          </a:p>
        </p:txBody>
      </p:sp>
      <p:pic>
        <p:nvPicPr>
          <p:cNvPr id="10243" name="Picture 5" descr="clip_image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86788" cy="4941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6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0" y="4868863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come un laccio esso si abbatterà sopra tutti coloro che abitano sulla faccia di tutta la terra. </a:t>
            </a:r>
          </a:p>
        </p:txBody>
      </p:sp>
      <p:pic>
        <p:nvPicPr>
          <p:cNvPr id="11267" name="Picture 4" descr="Copia di i dannati (Signorilli 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459788" cy="43719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9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4716463" y="3068638"/>
            <a:ext cx="36004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Vegliate e pregate in ogni momento, perché abbiate la forza di sfuggire a tutto ciò che deve accadere, </a:t>
            </a:r>
          </a:p>
        </p:txBody>
      </p:sp>
      <p:pic>
        <p:nvPicPr>
          <p:cNvPr id="12291" name="Picture 6" descr="Copia di 5 0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105275" cy="63277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41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001056" cy="15696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54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0" y="587692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 di comparire davanti al Figlio dell'uomo».</a:t>
            </a:r>
          </a:p>
        </p:txBody>
      </p:sp>
      <p:pic>
        <p:nvPicPr>
          <p:cNvPr id="13315" name="Picture 4" descr="lastjud lu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04788"/>
            <a:ext cx="7634287" cy="54276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3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localhost:1080/download/immagini/10IC_Avv_Nat/01C_1Av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8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WordArt 5"/>
          <p:cNvSpPr>
            <a:spLocks noChangeArrowheads="1" noChangeShapeType="1" noTextEdit="1"/>
          </p:cNvSpPr>
          <p:nvPr/>
        </p:nvSpPr>
        <p:spPr bwMode="auto">
          <a:xfrm>
            <a:off x="142844" y="5715016"/>
            <a:ext cx="8929718" cy="107154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eaLnBrk="0" hangingPunct="0">
              <a:defRPr/>
            </a:pPr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77830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42976" y="2214554"/>
            <a:ext cx="6500858" cy="156966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IL DISEGNO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966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voce si alzò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fece splendere le stelle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profondità del cielo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ogni fiore della terra,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nubi e le montagne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285728"/>
            <a:ext cx="8657626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Mentre il silenzio avvolge la terra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tu vieni in mezzo a noi,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Parola del Padre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5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cammino di ogni uomo,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l'avevi fatto anche per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rgbClr val="FFFFFF">
              <a:alpha val="81176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ho incontrato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Alba%20su%2020ma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 di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perché tu mi salverai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374621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264476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56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4480" y="3500438"/>
            <a:ext cx="7267146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riveli ai nostri cuori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l'amore di Dio.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A te la lode, a te la gloria,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nostro Salvatore!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07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270984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33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5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8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4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30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8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2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1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215370" cy="156966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47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6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058457"/>
            <a:ext cx="9144000" cy="37856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0213" y="2967335"/>
            <a:ext cx="840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it-IT" sz="7200" b="1" cap="sm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Vieni nasci ancora</a:t>
            </a:r>
            <a:endParaRPr lang="it-IT" sz="7200" b="1" cap="sm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1026" name="Picture 2" descr="C:\Users\Fede\Desktop\angelo-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42" y="332656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19671" y="4437112"/>
            <a:ext cx="6120680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36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4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,</a:t>
            </a:r>
          </a:p>
          <a:p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8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5veiQU0Zy1nVkl7mo1t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XdvxovvG2n6gnqTEHHSr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rx7nQxU6EL2NTntuWfhb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FWW10Dw19D8ZoIKBrSo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5lTtIdK0V9zNLYq0EYLV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HTSHycyX09pO7xHHz5lzH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wvEMqUdLIiQE9WaAtNR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dzxwadKCamUErMtnPHm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d6Cv4VAiqj4K7jVc3xf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T6wDxg84z5ukmrTE8O1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zHE9rDDOoxTZcvZqoja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gMXuiooqh8hiwOZnOvq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rmeoFIpHHARArRcXlfp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HUYaq1uEUYijlAgTIG0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k8NdFk0gWsalz2AKO8q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Wn7aRablIGGFjqvhoc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h7wCGrwJXHj0s1MjRDtJ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CFVWtdoCmo1yEfBxbJF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nERoIYwzzWgIvRHJYikk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YUnwHjrK40ODhg54vq5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5iWKKQrKmhqEtGX0bgc7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URzqETNUey4TBrMXs0ZH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YOA83j9TE1c32TbqNRz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6oMlzpjK7OawxSKPvPt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3GypTM2d88maSqNMuUP8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LhvvFXN4RZRBeb5vDfFYi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wv0qAh15BQdl5NawxIU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m0k1JlyVdmQF1USlrV6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F4IYjoiqCvZm805yyGw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uqMgDbgYAZp2kgjK1aC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kGFLSgSnpw4GOAic3L69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0W6FOeNFm3Q79K6uKUoA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lwG1yXpvD6pGJEdrDAJ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PHqx5z0cL2KxAK88dfIWx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K4nPwsK0rilvPftsooj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88U4iqk1dsCGFtHJtJ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VLZL5MDck6gIyRiH0ndb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ffjTJMkyekX5VfVsakF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ST8A0LEUAR1mUSELpGyH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IAysN1zGmS9mlajJ1FE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I1mgGKD7IqEBqZriQS0b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KwjA6Xw1ZzOMRx5xlP3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IKKjhIOMDhhegQX5DFAH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MD7Udjxb8qk1NyQNFOd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vDgezfbnEsiDX6cmvv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Ue2oeQ0Muc8e8uEYJhZK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JaAKBiiHYuoDJ1ca0ln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JlRufbTLmPGmJwUR1rE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5uJXHIwLXro51vROueHt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QvLDMzgEnTUDGRMTALW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yHvkmv7FobRQSsW5KbG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b7RbWIl7HPcARW47rcLw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MPZjXu0KlfYmzE9pNLy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g1vSYjYVgiGp4lXonCG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SAvsiNXL9Om7zYN5wHLp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F9zNsooVZgNU9Vmv1bXv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3XMZAi5ZjrmcUlTukz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5kEOSI1FzssxO6C1tN5Q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vCecVeiL60ssfqeho1r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yX01BwRo8V2XC8aIA4jJ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E6ehtRLhnP8Z6RSGp8I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M9ZTj5uLGdmEiTMk30C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OD1iPTFa1Vz2k5hAxFMC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ZUMUkrMqpJE3o3Zd7bhv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Y1ET1KCkLZvZb5lTo6k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sXTdtsC7ctIlQ4a6MX5RP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xuMJTM06N9sau5Mlzlo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SPuKfmuH5Z3rO07YkOi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fBbjwshTk1SXua6iQQj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Svyb5vbKqOxoPfg2gEtB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l3dU21ojpc6il1oYHnKI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w1Bg63wYM0pYfbxzfyP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lNDl5EYK3wCqxLhQcl5n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iwBCehvywWmT4aIglenm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W8tZIZDqyPpJHphGVKkE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xvVUKhBLOiw5J4FtO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VtCHRbpCnWyQuS6WZ7C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Bl7nRYcAwtbqY5HkxdW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1O3Ryvpl21Dnsxv6iMf9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nYrDBSp8S0o4TzNmpDz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ThhuDJ2DdqrCJIEK9Mz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M8zMNOOlxwASUFzPiFZh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Ti5zLuGfiImxX8Vdnjbn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UQAZ1lLMShacBgTBRsH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2075</Words>
  <Application>Microsoft Office PowerPoint</Application>
  <PresentationFormat>Presentazione su schermo (4:3)</PresentationFormat>
  <Paragraphs>434</Paragraphs>
  <Slides>138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138</vt:i4>
      </vt:variant>
    </vt:vector>
  </HeadingPairs>
  <TitlesOfParts>
    <vt:vector size="158" baseType="lpstr">
      <vt:lpstr>En blanco</vt:lpstr>
      <vt:lpstr>2_Struttura predefinita</vt:lpstr>
      <vt:lpstr>1_En blanco</vt:lpstr>
      <vt:lpstr>Tema di Office</vt:lpstr>
      <vt:lpstr>3_Struttura predefinita</vt:lpstr>
      <vt:lpstr>2_Tema di Office</vt:lpstr>
      <vt:lpstr>6_Tema di Office</vt:lpstr>
      <vt:lpstr>4_Struttura predefinita</vt:lpstr>
      <vt:lpstr>4_Tema di Office</vt:lpstr>
      <vt:lpstr>3_En blanco</vt:lpstr>
      <vt:lpstr>9_Tema di Office</vt:lpstr>
      <vt:lpstr>1_Tema di Office</vt:lpstr>
      <vt:lpstr>11_Tema di Office</vt:lpstr>
      <vt:lpstr>3_Tema di Office</vt:lpstr>
      <vt:lpstr>8_Tema di Office</vt:lpstr>
      <vt:lpstr>Struttura predefinita</vt:lpstr>
      <vt:lpstr>5_Struttura predefinita</vt:lpstr>
      <vt:lpstr>12_Tema di Office</vt:lpstr>
      <vt:lpstr>13_Tema di Office</vt:lpstr>
      <vt:lpstr>14_Tema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Prima domenica avvento</cp:keywords>
  <cp:lastModifiedBy>Fede</cp:lastModifiedBy>
  <cp:revision>201</cp:revision>
  <dcterms:created xsi:type="dcterms:W3CDTF">2003-10-01T14:22:47Z</dcterms:created>
  <dcterms:modified xsi:type="dcterms:W3CDTF">2012-12-01T20:15:09Z</dcterms:modified>
</cp:coreProperties>
</file>